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</p:sldIdLst>
  <p:sldSz cx="9144000" cy="4787900"/>
  <p:notesSz cx="6858000" cy="9144000"/>
  <p:defaultTextStyle>
    <a:defPPr>
      <a:defRPr lang="fr-FR"/>
    </a:defPPr>
    <a:lvl1pPr marL="0" algn="l" defTabSz="974967" rtl="0" eaLnBrk="1" latinLnBrk="0" hangingPunct="1">
      <a:defRPr sz="1918" kern="1200">
        <a:solidFill>
          <a:schemeClr val="tx1"/>
        </a:solidFill>
        <a:latin typeface="+mn-lt"/>
        <a:ea typeface="+mn-ea"/>
        <a:cs typeface="+mn-cs"/>
      </a:defRPr>
    </a:lvl1pPr>
    <a:lvl2pPr marL="487483" algn="l" defTabSz="974967" rtl="0" eaLnBrk="1" latinLnBrk="0" hangingPunct="1">
      <a:defRPr sz="1918" kern="1200">
        <a:solidFill>
          <a:schemeClr val="tx1"/>
        </a:solidFill>
        <a:latin typeface="+mn-lt"/>
        <a:ea typeface="+mn-ea"/>
        <a:cs typeface="+mn-cs"/>
      </a:defRPr>
    </a:lvl2pPr>
    <a:lvl3pPr marL="974967" algn="l" defTabSz="974967" rtl="0" eaLnBrk="1" latinLnBrk="0" hangingPunct="1">
      <a:defRPr sz="1918" kern="1200">
        <a:solidFill>
          <a:schemeClr val="tx1"/>
        </a:solidFill>
        <a:latin typeface="+mn-lt"/>
        <a:ea typeface="+mn-ea"/>
        <a:cs typeface="+mn-cs"/>
      </a:defRPr>
    </a:lvl3pPr>
    <a:lvl4pPr marL="1462450" algn="l" defTabSz="974967" rtl="0" eaLnBrk="1" latinLnBrk="0" hangingPunct="1">
      <a:defRPr sz="1918" kern="1200">
        <a:solidFill>
          <a:schemeClr val="tx1"/>
        </a:solidFill>
        <a:latin typeface="+mn-lt"/>
        <a:ea typeface="+mn-ea"/>
        <a:cs typeface="+mn-cs"/>
      </a:defRPr>
    </a:lvl4pPr>
    <a:lvl5pPr marL="1949932" algn="l" defTabSz="974967" rtl="0" eaLnBrk="1" latinLnBrk="0" hangingPunct="1">
      <a:defRPr sz="1918" kern="1200">
        <a:solidFill>
          <a:schemeClr val="tx1"/>
        </a:solidFill>
        <a:latin typeface="+mn-lt"/>
        <a:ea typeface="+mn-ea"/>
        <a:cs typeface="+mn-cs"/>
      </a:defRPr>
    </a:lvl5pPr>
    <a:lvl6pPr marL="2437417" algn="l" defTabSz="974967" rtl="0" eaLnBrk="1" latinLnBrk="0" hangingPunct="1">
      <a:defRPr sz="1918" kern="1200">
        <a:solidFill>
          <a:schemeClr val="tx1"/>
        </a:solidFill>
        <a:latin typeface="+mn-lt"/>
        <a:ea typeface="+mn-ea"/>
        <a:cs typeface="+mn-cs"/>
      </a:defRPr>
    </a:lvl6pPr>
    <a:lvl7pPr marL="2924900" algn="l" defTabSz="974967" rtl="0" eaLnBrk="1" latinLnBrk="0" hangingPunct="1">
      <a:defRPr sz="1918" kern="1200">
        <a:solidFill>
          <a:schemeClr val="tx1"/>
        </a:solidFill>
        <a:latin typeface="+mn-lt"/>
        <a:ea typeface="+mn-ea"/>
        <a:cs typeface="+mn-cs"/>
      </a:defRPr>
    </a:lvl7pPr>
    <a:lvl8pPr marL="3412385" algn="l" defTabSz="974967" rtl="0" eaLnBrk="1" latinLnBrk="0" hangingPunct="1">
      <a:defRPr sz="1918" kern="1200">
        <a:solidFill>
          <a:schemeClr val="tx1"/>
        </a:solidFill>
        <a:latin typeface="+mn-lt"/>
        <a:ea typeface="+mn-ea"/>
        <a:cs typeface="+mn-cs"/>
      </a:defRPr>
    </a:lvl8pPr>
    <a:lvl9pPr marL="3899865" algn="l" defTabSz="974967" rtl="0" eaLnBrk="1" latinLnBrk="0" hangingPunct="1">
      <a:defRPr sz="191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4E6E"/>
    <a:srgbClr val="FA2501"/>
    <a:srgbClr val="EF7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90"/>
  </p:normalViewPr>
  <p:slideViewPr>
    <p:cSldViewPr snapToGrid="0" snapToObjects="1">
      <p:cViewPr varScale="1">
        <p:scale>
          <a:sx n="131" d="100"/>
          <a:sy n="131" d="100"/>
        </p:scale>
        <p:origin x="5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783575"/>
            <a:ext cx="6858000" cy="1666899"/>
          </a:xfrm>
        </p:spPr>
        <p:txBody>
          <a:bodyPr anchor="b"/>
          <a:lstStyle>
            <a:lvl1pPr algn="ctr">
              <a:defRPr sz="418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514756"/>
            <a:ext cx="6858000" cy="1155967"/>
          </a:xfrm>
        </p:spPr>
        <p:txBody>
          <a:bodyPr/>
          <a:lstStyle>
            <a:lvl1pPr marL="0" indent="0" algn="ctr">
              <a:buNone/>
              <a:defRPr sz="1675"/>
            </a:lvl1pPr>
            <a:lvl2pPr marL="319171" indent="0" algn="ctr">
              <a:buNone/>
              <a:defRPr sz="1396"/>
            </a:lvl2pPr>
            <a:lvl3pPr marL="638343" indent="0" algn="ctr">
              <a:buNone/>
              <a:defRPr sz="1257"/>
            </a:lvl3pPr>
            <a:lvl4pPr marL="957514" indent="0" algn="ctr">
              <a:buNone/>
              <a:defRPr sz="1117"/>
            </a:lvl4pPr>
            <a:lvl5pPr marL="1276685" indent="0" algn="ctr">
              <a:buNone/>
              <a:defRPr sz="1117"/>
            </a:lvl5pPr>
            <a:lvl6pPr marL="1595857" indent="0" algn="ctr">
              <a:buNone/>
              <a:defRPr sz="1117"/>
            </a:lvl6pPr>
            <a:lvl7pPr marL="1915028" indent="0" algn="ctr">
              <a:buNone/>
              <a:defRPr sz="1117"/>
            </a:lvl7pPr>
            <a:lvl8pPr marL="2234199" indent="0" algn="ctr">
              <a:buNone/>
              <a:defRPr sz="1117"/>
            </a:lvl8pPr>
            <a:lvl9pPr marL="2553371" indent="0" algn="ctr">
              <a:buNone/>
              <a:defRPr sz="1117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CFA7B-1ED9-9442-BA10-D40948AE289E}" type="datetimeFigureOut">
              <a:rPr lang="fr-FR" smtClean="0"/>
              <a:t>21/02/2019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57335-A3F1-5644-93B2-9A1E8191A4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5018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CFA7B-1ED9-9442-BA10-D40948AE289E}" type="datetimeFigureOut">
              <a:rPr lang="fr-FR" smtClean="0"/>
              <a:t>21/02/2019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57335-A3F1-5644-93B2-9A1E8191A4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6516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54911"/>
            <a:ext cx="1971675" cy="405752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54911"/>
            <a:ext cx="5800725" cy="4057524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CFA7B-1ED9-9442-BA10-D40948AE289E}" type="datetimeFigureOut">
              <a:rPr lang="fr-FR" smtClean="0"/>
              <a:t>21/02/2019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57335-A3F1-5644-93B2-9A1E8191A4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6058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CFA7B-1ED9-9442-BA10-D40948AE289E}" type="datetimeFigureOut">
              <a:rPr lang="fr-FR" smtClean="0"/>
              <a:t>21/02/2019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57335-A3F1-5644-93B2-9A1E8191A4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1278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193651"/>
            <a:ext cx="7886700" cy="1991633"/>
          </a:xfrm>
        </p:spPr>
        <p:txBody>
          <a:bodyPr anchor="b"/>
          <a:lstStyle>
            <a:lvl1pPr>
              <a:defRPr sz="418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204125"/>
            <a:ext cx="7886700" cy="1047353"/>
          </a:xfrm>
        </p:spPr>
        <p:txBody>
          <a:bodyPr/>
          <a:lstStyle>
            <a:lvl1pPr marL="0" indent="0">
              <a:buNone/>
              <a:defRPr sz="1675">
                <a:solidFill>
                  <a:schemeClr val="tx1">
                    <a:tint val="75000"/>
                  </a:schemeClr>
                </a:solidFill>
              </a:defRPr>
            </a:lvl1pPr>
            <a:lvl2pPr marL="319171" indent="0">
              <a:buNone/>
              <a:defRPr sz="1396">
                <a:solidFill>
                  <a:schemeClr val="tx1">
                    <a:tint val="75000"/>
                  </a:schemeClr>
                </a:solidFill>
              </a:defRPr>
            </a:lvl2pPr>
            <a:lvl3pPr marL="638343" indent="0">
              <a:buNone/>
              <a:defRPr sz="1257">
                <a:solidFill>
                  <a:schemeClr val="tx1">
                    <a:tint val="75000"/>
                  </a:schemeClr>
                </a:solidFill>
              </a:defRPr>
            </a:lvl3pPr>
            <a:lvl4pPr marL="957514" indent="0">
              <a:buNone/>
              <a:defRPr sz="1117">
                <a:solidFill>
                  <a:schemeClr val="tx1">
                    <a:tint val="75000"/>
                  </a:schemeClr>
                </a:solidFill>
              </a:defRPr>
            </a:lvl4pPr>
            <a:lvl5pPr marL="1276685" indent="0">
              <a:buNone/>
              <a:defRPr sz="1117">
                <a:solidFill>
                  <a:schemeClr val="tx1">
                    <a:tint val="75000"/>
                  </a:schemeClr>
                </a:solidFill>
              </a:defRPr>
            </a:lvl5pPr>
            <a:lvl6pPr marL="1595857" indent="0">
              <a:buNone/>
              <a:defRPr sz="1117">
                <a:solidFill>
                  <a:schemeClr val="tx1">
                    <a:tint val="75000"/>
                  </a:schemeClr>
                </a:solidFill>
              </a:defRPr>
            </a:lvl6pPr>
            <a:lvl7pPr marL="1915028" indent="0">
              <a:buNone/>
              <a:defRPr sz="1117">
                <a:solidFill>
                  <a:schemeClr val="tx1">
                    <a:tint val="75000"/>
                  </a:schemeClr>
                </a:solidFill>
              </a:defRPr>
            </a:lvl7pPr>
            <a:lvl8pPr marL="2234199" indent="0">
              <a:buNone/>
              <a:defRPr sz="1117">
                <a:solidFill>
                  <a:schemeClr val="tx1">
                    <a:tint val="75000"/>
                  </a:schemeClr>
                </a:solidFill>
              </a:defRPr>
            </a:lvl8pPr>
            <a:lvl9pPr marL="2553371" indent="0">
              <a:buNone/>
              <a:defRPr sz="11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CFA7B-1ED9-9442-BA10-D40948AE289E}" type="datetimeFigureOut">
              <a:rPr lang="fr-FR" smtClean="0"/>
              <a:t>21/02/2019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57335-A3F1-5644-93B2-9A1E8191A4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5201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274556"/>
            <a:ext cx="3886200" cy="303787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274556"/>
            <a:ext cx="3886200" cy="303787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CFA7B-1ED9-9442-BA10-D40948AE289E}" type="datetimeFigureOut">
              <a:rPr lang="fr-FR" smtClean="0"/>
              <a:t>21/02/2019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57335-A3F1-5644-93B2-9A1E8191A4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2011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54912"/>
            <a:ext cx="7886700" cy="92543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173701"/>
            <a:ext cx="3868340" cy="575213"/>
          </a:xfrm>
        </p:spPr>
        <p:txBody>
          <a:bodyPr anchor="b"/>
          <a:lstStyle>
            <a:lvl1pPr marL="0" indent="0">
              <a:buNone/>
              <a:defRPr sz="1675" b="1"/>
            </a:lvl1pPr>
            <a:lvl2pPr marL="319171" indent="0">
              <a:buNone/>
              <a:defRPr sz="1396" b="1"/>
            </a:lvl2pPr>
            <a:lvl3pPr marL="638343" indent="0">
              <a:buNone/>
              <a:defRPr sz="1257" b="1"/>
            </a:lvl3pPr>
            <a:lvl4pPr marL="957514" indent="0">
              <a:buNone/>
              <a:defRPr sz="1117" b="1"/>
            </a:lvl4pPr>
            <a:lvl5pPr marL="1276685" indent="0">
              <a:buNone/>
              <a:defRPr sz="1117" b="1"/>
            </a:lvl5pPr>
            <a:lvl6pPr marL="1595857" indent="0">
              <a:buNone/>
              <a:defRPr sz="1117" b="1"/>
            </a:lvl6pPr>
            <a:lvl7pPr marL="1915028" indent="0">
              <a:buNone/>
              <a:defRPr sz="1117" b="1"/>
            </a:lvl7pPr>
            <a:lvl8pPr marL="2234199" indent="0">
              <a:buNone/>
              <a:defRPr sz="1117" b="1"/>
            </a:lvl8pPr>
            <a:lvl9pPr marL="2553371" indent="0">
              <a:buNone/>
              <a:defRPr sz="1117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748914"/>
            <a:ext cx="3868340" cy="25723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173701"/>
            <a:ext cx="3887391" cy="575213"/>
          </a:xfrm>
        </p:spPr>
        <p:txBody>
          <a:bodyPr anchor="b"/>
          <a:lstStyle>
            <a:lvl1pPr marL="0" indent="0">
              <a:buNone/>
              <a:defRPr sz="1675" b="1"/>
            </a:lvl1pPr>
            <a:lvl2pPr marL="319171" indent="0">
              <a:buNone/>
              <a:defRPr sz="1396" b="1"/>
            </a:lvl2pPr>
            <a:lvl3pPr marL="638343" indent="0">
              <a:buNone/>
              <a:defRPr sz="1257" b="1"/>
            </a:lvl3pPr>
            <a:lvl4pPr marL="957514" indent="0">
              <a:buNone/>
              <a:defRPr sz="1117" b="1"/>
            </a:lvl4pPr>
            <a:lvl5pPr marL="1276685" indent="0">
              <a:buNone/>
              <a:defRPr sz="1117" b="1"/>
            </a:lvl5pPr>
            <a:lvl6pPr marL="1595857" indent="0">
              <a:buNone/>
              <a:defRPr sz="1117" b="1"/>
            </a:lvl6pPr>
            <a:lvl7pPr marL="1915028" indent="0">
              <a:buNone/>
              <a:defRPr sz="1117" b="1"/>
            </a:lvl7pPr>
            <a:lvl8pPr marL="2234199" indent="0">
              <a:buNone/>
              <a:defRPr sz="1117" b="1"/>
            </a:lvl8pPr>
            <a:lvl9pPr marL="2553371" indent="0">
              <a:buNone/>
              <a:defRPr sz="1117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748914"/>
            <a:ext cx="3887391" cy="25723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CFA7B-1ED9-9442-BA10-D40948AE289E}" type="datetimeFigureOut">
              <a:rPr lang="fr-FR" smtClean="0"/>
              <a:t>21/02/2019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57335-A3F1-5644-93B2-9A1E8191A4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989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CFA7B-1ED9-9442-BA10-D40948AE289E}" type="datetimeFigureOut">
              <a:rPr lang="fr-FR" smtClean="0"/>
              <a:t>21/02/2019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57335-A3F1-5644-93B2-9A1E8191A4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713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CFA7B-1ED9-9442-BA10-D40948AE289E}" type="datetimeFigureOut">
              <a:rPr lang="fr-FR" smtClean="0"/>
              <a:t>21/02/2019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57335-A3F1-5644-93B2-9A1E8191A4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0835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19193"/>
            <a:ext cx="2949178" cy="1117177"/>
          </a:xfrm>
        </p:spPr>
        <p:txBody>
          <a:bodyPr anchor="b"/>
          <a:lstStyle>
            <a:lvl1pPr>
              <a:defRPr sz="223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689369"/>
            <a:ext cx="4629150" cy="3402512"/>
          </a:xfrm>
        </p:spPr>
        <p:txBody>
          <a:bodyPr/>
          <a:lstStyle>
            <a:lvl1pPr>
              <a:defRPr sz="2234"/>
            </a:lvl1pPr>
            <a:lvl2pPr>
              <a:defRPr sz="1955"/>
            </a:lvl2pPr>
            <a:lvl3pPr>
              <a:defRPr sz="1675"/>
            </a:lvl3pPr>
            <a:lvl4pPr>
              <a:defRPr sz="1396"/>
            </a:lvl4pPr>
            <a:lvl5pPr>
              <a:defRPr sz="1396"/>
            </a:lvl5pPr>
            <a:lvl6pPr>
              <a:defRPr sz="1396"/>
            </a:lvl6pPr>
            <a:lvl7pPr>
              <a:defRPr sz="1396"/>
            </a:lvl7pPr>
            <a:lvl8pPr>
              <a:defRPr sz="1396"/>
            </a:lvl8pPr>
            <a:lvl9pPr>
              <a:defRPr sz="1396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436370"/>
            <a:ext cx="2949178" cy="2661053"/>
          </a:xfrm>
        </p:spPr>
        <p:txBody>
          <a:bodyPr/>
          <a:lstStyle>
            <a:lvl1pPr marL="0" indent="0">
              <a:buNone/>
              <a:defRPr sz="1117"/>
            </a:lvl1pPr>
            <a:lvl2pPr marL="319171" indent="0">
              <a:buNone/>
              <a:defRPr sz="977"/>
            </a:lvl2pPr>
            <a:lvl3pPr marL="638343" indent="0">
              <a:buNone/>
              <a:defRPr sz="838"/>
            </a:lvl3pPr>
            <a:lvl4pPr marL="957514" indent="0">
              <a:buNone/>
              <a:defRPr sz="698"/>
            </a:lvl4pPr>
            <a:lvl5pPr marL="1276685" indent="0">
              <a:buNone/>
              <a:defRPr sz="698"/>
            </a:lvl5pPr>
            <a:lvl6pPr marL="1595857" indent="0">
              <a:buNone/>
              <a:defRPr sz="698"/>
            </a:lvl6pPr>
            <a:lvl7pPr marL="1915028" indent="0">
              <a:buNone/>
              <a:defRPr sz="698"/>
            </a:lvl7pPr>
            <a:lvl8pPr marL="2234199" indent="0">
              <a:buNone/>
              <a:defRPr sz="698"/>
            </a:lvl8pPr>
            <a:lvl9pPr marL="2553371" indent="0">
              <a:buNone/>
              <a:defRPr sz="698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CFA7B-1ED9-9442-BA10-D40948AE289E}" type="datetimeFigureOut">
              <a:rPr lang="fr-FR" smtClean="0"/>
              <a:t>21/02/2019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57335-A3F1-5644-93B2-9A1E8191A4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0309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19193"/>
            <a:ext cx="2949178" cy="1117177"/>
          </a:xfrm>
        </p:spPr>
        <p:txBody>
          <a:bodyPr anchor="b"/>
          <a:lstStyle>
            <a:lvl1pPr>
              <a:defRPr sz="223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689369"/>
            <a:ext cx="4629150" cy="3402512"/>
          </a:xfrm>
        </p:spPr>
        <p:txBody>
          <a:bodyPr anchor="t"/>
          <a:lstStyle>
            <a:lvl1pPr marL="0" indent="0">
              <a:buNone/>
              <a:defRPr sz="2234"/>
            </a:lvl1pPr>
            <a:lvl2pPr marL="319171" indent="0">
              <a:buNone/>
              <a:defRPr sz="1955"/>
            </a:lvl2pPr>
            <a:lvl3pPr marL="638343" indent="0">
              <a:buNone/>
              <a:defRPr sz="1675"/>
            </a:lvl3pPr>
            <a:lvl4pPr marL="957514" indent="0">
              <a:buNone/>
              <a:defRPr sz="1396"/>
            </a:lvl4pPr>
            <a:lvl5pPr marL="1276685" indent="0">
              <a:buNone/>
              <a:defRPr sz="1396"/>
            </a:lvl5pPr>
            <a:lvl6pPr marL="1595857" indent="0">
              <a:buNone/>
              <a:defRPr sz="1396"/>
            </a:lvl6pPr>
            <a:lvl7pPr marL="1915028" indent="0">
              <a:buNone/>
              <a:defRPr sz="1396"/>
            </a:lvl7pPr>
            <a:lvl8pPr marL="2234199" indent="0">
              <a:buNone/>
              <a:defRPr sz="1396"/>
            </a:lvl8pPr>
            <a:lvl9pPr marL="2553371" indent="0">
              <a:buNone/>
              <a:defRPr sz="1396"/>
            </a:lvl9pPr>
          </a:lstStyle>
          <a:p>
            <a:r>
              <a:rPr lang="fr-FR"/>
              <a:t>Cliquez sur l’icône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436370"/>
            <a:ext cx="2949178" cy="2661053"/>
          </a:xfrm>
        </p:spPr>
        <p:txBody>
          <a:bodyPr/>
          <a:lstStyle>
            <a:lvl1pPr marL="0" indent="0">
              <a:buNone/>
              <a:defRPr sz="1117"/>
            </a:lvl1pPr>
            <a:lvl2pPr marL="319171" indent="0">
              <a:buNone/>
              <a:defRPr sz="977"/>
            </a:lvl2pPr>
            <a:lvl3pPr marL="638343" indent="0">
              <a:buNone/>
              <a:defRPr sz="838"/>
            </a:lvl3pPr>
            <a:lvl4pPr marL="957514" indent="0">
              <a:buNone/>
              <a:defRPr sz="698"/>
            </a:lvl4pPr>
            <a:lvl5pPr marL="1276685" indent="0">
              <a:buNone/>
              <a:defRPr sz="698"/>
            </a:lvl5pPr>
            <a:lvl6pPr marL="1595857" indent="0">
              <a:buNone/>
              <a:defRPr sz="698"/>
            </a:lvl6pPr>
            <a:lvl7pPr marL="1915028" indent="0">
              <a:buNone/>
              <a:defRPr sz="698"/>
            </a:lvl7pPr>
            <a:lvl8pPr marL="2234199" indent="0">
              <a:buNone/>
              <a:defRPr sz="698"/>
            </a:lvl8pPr>
            <a:lvl9pPr marL="2553371" indent="0">
              <a:buNone/>
              <a:defRPr sz="698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CFA7B-1ED9-9442-BA10-D40948AE289E}" type="datetimeFigureOut">
              <a:rPr lang="fr-FR" smtClean="0"/>
              <a:t>21/02/2019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57335-A3F1-5644-93B2-9A1E8191A4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3128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54912"/>
            <a:ext cx="7886700" cy="9254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274556"/>
            <a:ext cx="7886700" cy="30378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437675"/>
            <a:ext cx="2057400" cy="2549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CFA7B-1ED9-9442-BA10-D40948AE289E}" type="datetimeFigureOut">
              <a:rPr lang="fr-FR" smtClean="0"/>
              <a:t>21/02/2019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437675"/>
            <a:ext cx="3086100" cy="2549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437675"/>
            <a:ext cx="2057400" cy="2549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57335-A3F1-5644-93B2-9A1E8191A4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2654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638343" rtl="0" eaLnBrk="1" latinLnBrk="0" hangingPunct="1">
        <a:lnSpc>
          <a:spcPct val="90000"/>
        </a:lnSpc>
        <a:spcBef>
          <a:spcPct val="0"/>
        </a:spcBef>
        <a:buNone/>
        <a:defRPr sz="307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9586" indent="-159586" algn="l" defTabSz="638343" rtl="0" eaLnBrk="1" latinLnBrk="0" hangingPunct="1">
        <a:lnSpc>
          <a:spcPct val="90000"/>
        </a:lnSpc>
        <a:spcBef>
          <a:spcPts val="698"/>
        </a:spcBef>
        <a:buFont typeface="Arial" panose="020B0604020202020204" pitchFamily="34" charset="0"/>
        <a:buChar char="•"/>
        <a:defRPr sz="1955" kern="1200">
          <a:solidFill>
            <a:schemeClr val="tx1"/>
          </a:solidFill>
          <a:latin typeface="+mn-lt"/>
          <a:ea typeface="+mn-ea"/>
          <a:cs typeface="+mn-cs"/>
        </a:defRPr>
      </a:lvl1pPr>
      <a:lvl2pPr marL="478757" indent="-159586" algn="l" defTabSz="638343" rtl="0" eaLnBrk="1" latinLnBrk="0" hangingPunct="1">
        <a:lnSpc>
          <a:spcPct val="90000"/>
        </a:lnSpc>
        <a:spcBef>
          <a:spcPts val="349"/>
        </a:spcBef>
        <a:buFont typeface="Arial" panose="020B0604020202020204" pitchFamily="34" charset="0"/>
        <a:buChar char="•"/>
        <a:defRPr sz="1675" kern="1200">
          <a:solidFill>
            <a:schemeClr val="tx1"/>
          </a:solidFill>
          <a:latin typeface="+mn-lt"/>
          <a:ea typeface="+mn-ea"/>
          <a:cs typeface="+mn-cs"/>
        </a:defRPr>
      </a:lvl2pPr>
      <a:lvl3pPr marL="797928" indent="-159586" algn="l" defTabSz="638343" rtl="0" eaLnBrk="1" latinLnBrk="0" hangingPunct="1">
        <a:lnSpc>
          <a:spcPct val="90000"/>
        </a:lnSpc>
        <a:spcBef>
          <a:spcPts val="349"/>
        </a:spcBef>
        <a:buFont typeface="Arial" panose="020B0604020202020204" pitchFamily="34" charset="0"/>
        <a:buChar char="•"/>
        <a:defRPr sz="1396" kern="1200">
          <a:solidFill>
            <a:schemeClr val="tx1"/>
          </a:solidFill>
          <a:latin typeface="+mn-lt"/>
          <a:ea typeface="+mn-ea"/>
          <a:cs typeface="+mn-cs"/>
        </a:defRPr>
      </a:lvl3pPr>
      <a:lvl4pPr marL="1117100" indent="-159586" algn="l" defTabSz="638343" rtl="0" eaLnBrk="1" latinLnBrk="0" hangingPunct="1">
        <a:lnSpc>
          <a:spcPct val="90000"/>
        </a:lnSpc>
        <a:spcBef>
          <a:spcPts val="349"/>
        </a:spcBef>
        <a:buFont typeface="Arial" panose="020B0604020202020204" pitchFamily="34" charset="0"/>
        <a:buChar char="•"/>
        <a:defRPr sz="1257" kern="1200">
          <a:solidFill>
            <a:schemeClr val="tx1"/>
          </a:solidFill>
          <a:latin typeface="+mn-lt"/>
          <a:ea typeface="+mn-ea"/>
          <a:cs typeface="+mn-cs"/>
        </a:defRPr>
      </a:lvl4pPr>
      <a:lvl5pPr marL="1436271" indent="-159586" algn="l" defTabSz="638343" rtl="0" eaLnBrk="1" latinLnBrk="0" hangingPunct="1">
        <a:lnSpc>
          <a:spcPct val="90000"/>
        </a:lnSpc>
        <a:spcBef>
          <a:spcPts val="349"/>
        </a:spcBef>
        <a:buFont typeface="Arial" panose="020B0604020202020204" pitchFamily="34" charset="0"/>
        <a:buChar char="•"/>
        <a:defRPr sz="1257" kern="1200">
          <a:solidFill>
            <a:schemeClr val="tx1"/>
          </a:solidFill>
          <a:latin typeface="+mn-lt"/>
          <a:ea typeface="+mn-ea"/>
          <a:cs typeface="+mn-cs"/>
        </a:defRPr>
      </a:lvl5pPr>
      <a:lvl6pPr marL="1755442" indent="-159586" algn="l" defTabSz="638343" rtl="0" eaLnBrk="1" latinLnBrk="0" hangingPunct="1">
        <a:lnSpc>
          <a:spcPct val="90000"/>
        </a:lnSpc>
        <a:spcBef>
          <a:spcPts val="349"/>
        </a:spcBef>
        <a:buFont typeface="Arial" panose="020B0604020202020204" pitchFamily="34" charset="0"/>
        <a:buChar char="•"/>
        <a:defRPr sz="1257" kern="1200">
          <a:solidFill>
            <a:schemeClr val="tx1"/>
          </a:solidFill>
          <a:latin typeface="+mn-lt"/>
          <a:ea typeface="+mn-ea"/>
          <a:cs typeface="+mn-cs"/>
        </a:defRPr>
      </a:lvl6pPr>
      <a:lvl7pPr marL="2074614" indent="-159586" algn="l" defTabSz="638343" rtl="0" eaLnBrk="1" latinLnBrk="0" hangingPunct="1">
        <a:lnSpc>
          <a:spcPct val="90000"/>
        </a:lnSpc>
        <a:spcBef>
          <a:spcPts val="349"/>
        </a:spcBef>
        <a:buFont typeface="Arial" panose="020B0604020202020204" pitchFamily="34" charset="0"/>
        <a:buChar char="•"/>
        <a:defRPr sz="1257" kern="1200">
          <a:solidFill>
            <a:schemeClr val="tx1"/>
          </a:solidFill>
          <a:latin typeface="+mn-lt"/>
          <a:ea typeface="+mn-ea"/>
          <a:cs typeface="+mn-cs"/>
        </a:defRPr>
      </a:lvl7pPr>
      <a:lvl8pPr marL="2393785" indent="-159586" algn="l" defTabSz="638343" rtl="0" eaLnBrk="1" latinLnBrk="0" hangingPunct="1">
        <a:lnSpc>
          <a:spcPct val="90000"/>
        </a:lnSpc>
        <a:spcBef>
          <a:spcPts val="349"/>
        </a:spcBef>
        <a:buFont typeface="Arial" panose="020B0604020202020204" pitchFamily="34" charset="0"/>
        <a:buChar char="•"/>
        <a:defRPr sz="1257" kern="1200">
          <a:solidFill>
            <a:schemeClr val="tx1"/>
          </a:solidFill>
          <a:latin typeface="+mn-lt"/>
          <a:ea typeface="+mn-ea"/>
          <a:cs typeface="+mn-cs"/>
        </a:defRPr>
      </a:lvl8pPr>
      <a:lvl9pPr marL="2712956" indent="-159586" algn="l" defTabSz="638343" rtl="0" eaLnBrk="1" latinLnBrk="0" hangingPunct="1">
        <a:lnSpc>
          <a:spcPct val="90000"/>
        </a:lnSpc>
        <a:spcBef>
          <a:spcPts val="349"/>
        </a:spcBef>
        <a:buFont typeface="Arial" panose="020B0604020202020204" pitchFamily="34" charset="0"/>
        <a:buChar char="•"/>
        <a:defRPr sz="125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8343" rtl="0" eaLnBrk="1" latinLnBrk="0" hangingPunct="1">
        <a:defRPr sz="1257" kern="1200">
          <a:solidFill>
            <a:schemeClr val="tx1"/>
          </a:solidFill>
          <a:latin typeface="+mn-lt"/>
          <a:ea typeface="+mn-ea"/>
          <a:cs typeface="+mn-cs"/>
        </a:defRPr>
      </a:lvl1pPr>
      <a:lvl2pPr marL="319171" algn="l" defTabSz="638343" rtl="0" eaLnBrk="1" latinLnBrk="0" hangingPunct="1">
        <a:defRPr sz="1257" kern="1200">
          <a:solidFill>
            <a:schemeClr val="tx1"/>
          </a:solidFill>
          <a:latin typeface="+mn-lt"/>
          <a:ea typeface="+mn-ea"/>
          <a:cs typeface="+mn-cs"/>
        </a:defRPr>
      </a:lvl2pPr>
      <a:lvl3pPr marL="638343" algn="l" defTabSz="638343" rtl="0" eaLnBrk="1" latinLnBrk="0" hangingPunct="1">
        <a:defRPr sz="1257" kern="1200">
          <a:solidFill>
            <a:schemeClr val="tx1"/>
          </a:solidFill>
          <a:latin typeface="+mn-lt"/>
          <a:ea typeface="+mn-ea"/>
          <a:cs typeface="+mn-cs"/>
        </a:defRPr>
      </a:lvl3pPr>
      <a:lvl4pPr marL="957514" algn="l" defTabSz="638343" rtl="0" eaLnBrk="1" latinLnBrk="0" hangingPunct="1">
        <a:defRPr sz="1257" kern="1200">
          <a:solidFill>
            <a:schemeClr val="tx1"/>
          </a:solidFill>
          <a:latin typeface="+mn-lt"/>
          <a:ea typeface="+mn-ea"/>
          <a:cs typeface="+mn-cs"/>
        </a:defRPr>
      </a:lvl4pPr>
      <a:lvl5pPr marL="1276685" algn="l" defTabSz="638343" rtl="0" eaLnBrk="1" latinLnBrk="0" hangingPunct="1">
        <a:defRPr sz="1257" kern="1200">
          <a:solidFill>
            <a:schemeClr val="tx1"/>
          </a:solidFill>
          <a:latin typeface="+mn-lt"/>
          <a:ea typeface="+mn-ea"/>
          <a:cs typeface="+mn-cs"/>
        </a:defRPr>
      </a:lvl5pPr>
      <a:lvl6pPr marL="1595857" algn="l" defTabSz="638343" rtl="0" eaLnBrk="1" latinLnBrk="0" hangingPunct="1">
        <a:defRPr sz="1257" kern="1200">
          <a:solidFill>
            <a:schemeClr val="tx1"/>
          </a:solidFill>
          <a:latin typeface="+mn-lt"/>
          <a:ea typeface="+mn-ea"/>
          <a:cs typeface="+mn-cs"/>
        </a:defRPr>
      </a:lvl6pPr>
      <a:lvl7pPr marL="1915028" algn="l" defTabSz="638343" rtl="0" eaLnBrk="1" latinLnBrk="0" hangingPunct="1">
        <a:defRPr sz="1257" kern="1200">
          <a:solidFill>
            <a:schemeClr val="tx1"/>
          </a:solidFill>
          <a:latin typeface="+mn-lt"/>
          <a:ea typeface="+mn-ea"/>
          <a:cs typeface="+mn-cs"/>
        </a:defRPr>
      </a:lvl7pPr>
      <a:lvl8pPr marL="2234199" algn="l" defTabSz="638343" rtl="0" eaLnBrk="1" latinLnBrk="0" hangingPunct="1">
        <a:defRPr sz="1257" kern="1200">
          <a:solidFill>
            <a:schemeClr val="tx1"/>
          </a:solidFill>
          <a:latin typeface="+mn-lt"/>
          <a:ea typeface="+mn-ea"/>
          <a:cs typeface="+mn-cs"/>
        </a:defRPr>
      </a:lvl8pPr>
      <a:lvl9pPr marL="2553371" algn="l" defTabSz="638343" rtl="0" eaLnBrk="1" latinLnBrk="0" hangingPunct="1">
        <a:defRPr sz="125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8D73AB25-317F-5D49-81CF-28C8A1ED02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36" y="671208"/>
            <a:ext cx="9147036" cy="3443591"/>
          </a:xfrm>
          <a:prstGeom prst="rect">
            <a:avLst/>
          </a:prstGeom>
        </p:spPr>
      </p:pic>
      <p:sp>
        <p:nvSpPr>
          <p:cNvPr id="5" name="Bulle rectangulaire à coins arrondis 4">
            <a:extLst>
              <a:ext uri="{FF2B5EF4-FFF2-40B4-BE49-F238E27FC236}">
                <a16:creationId xmlns:a16="http://schemas.microsoft.com/office/drawing/2014/main" id="{6423B9CD-7EA3-DE48-80DE-6D048D8EDB84}"/>
              </a:ext>
            </a:extLst>
          </p:cNvPr>
          <p:cNvSpPr/>
          <p:nvPr/>
        </p:nvSpPr>
        <p:spPr>
          <a:xfrm>
            <a:off x="77823" y="1371600"/>
            <a:ext cx="1712068" cy="1254868"/>
          </a:xfrm>
          <a:prstGeom prst="wedgeRoundRectCallout">
            <a:avLst>
              <a:gd name="adj1" fmla="val 133229"/>
              <a:gd name="adj2" fmla="val 76647"/>
              <a:gd name="adj3" fmla="val 16667"/>
            </a:avLst>
          </a:prstGeom>
          <a:noFill/>
          <a:ln w="28575">
            <a:solidFill>
              <a:srgbClr val="FA250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rgbClr val="4B4E6E"/>
                </a:solidFill>
                <a:latin typeface="Bradley Hand" pitchFamily="2" charset="77"/>
              </a:rPr>
              <a:t>Intube-moi si tu peux !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0E8D4F82-099D-C348-9E05-64BE95C9FC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9540" y="3015575"/>
            <a:ext cx="1174847" cy="1186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7248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</TotalTime>
  <Words>5</Words>
  <Application>Microsoft Macintosh PowerPoint</Application>
  <PresentationFormat>Personnalisé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Bradley Hand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Microsoft Office</dc:creator>
  <cp:lastModifiedBy>Utilisateur Microsoft Office</cp:lastModifiedBy>
  <cp:revision>8</cp:revision>
  <dcterms:created xsi:type="dcterms:W3CDTF">2019-01-30T22:31:35Z</dcterms:created>
  <dcterms:modified xsi:type="dcterms:W3CDTF">2019-02-21T15:17:45Z</dcterms:modified>
</cp:coreProperties>
</file>